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Warm Ups: Literary Terms 11-20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AMS 8</a:t>
            </a:r>
            <a:r>
              <a:rPr lang="en-US" baseline="30000" dirty="0" smtClean="0"/>
              <a:t>TH</a:t>
            </a:r>
            <a:r>
              <a:rPr lang="en-US" dirty="0" smtClean="0"/>
              <a:t> GRADE LANGUAGE ARTS </a:t>
            </a:r>
          </a:p>
          <a:p>
            <a:r>
              <a:rPr lang="en-US" dirty="0" smtClean="0"/>
              <a:t>QUARTER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10/26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28345"/>
            <a:ext cx="9905998" cy="435128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Provide the correct literary term for each example: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He is a regular Einstein. </a:t>
            </a:r>
          </a:p>
          <a:p>
            <a:pPr marL="0" indent="0">
              <a:buNone/>
            </a:pPr>
            <a:r>
              <a:rPr lang="en-US" dirty="0" smtClean="0"/>
              <a:t>2. Teddy bears are never hungry because they are always stuffed! </a:t>
            </a:r>
          </a:p>
          <a:p>
            <a:pPr marL="0" indent="0">
              <a:buNone/>
            </a:pPr>
            <a:r>
              <a:rPr lang="en-US" dirty="0" smtClean="0"/>
              <a:t>3. She is as sweet as sugar. </a:t>
            </a:r>
          </a:p>
          <a:p>
            <a:pPr marL="0" indent="0">
              <a:buNone/>
            </a:pPr>
            <a:r>
              <a:rPr lang="en-US" dirty="0" smtClean="0"/>
              <a:t>4. Your suitcase weighs a ton! </a:t>
            </a:r>
          </a:p>
          <a:p>
            <a:pPr marL="0" indent="0">
              <a:buNone/>
            </a:pPr>
            <a:r>
              <a:rPr lang="en-US" dirty="0" smtClean="0"/>
              <a:t>5. Her eyes were fireflies.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10/29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7628"/>
            <a:ext cx="9905998" cy="41305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Provide </a:t>
            </a:r>
            <a:r>
              <a:rPr lang="en-US" b="1" u="sng" dirty="0"/>
              <a:t>the correct literary term for each example: </a:t>
            </a:r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will fight come what may, we will fight on all fronts, we will </a:t>
            </a:r>
            <a:r>
              <a:rPr lang="en-US" dirty="0" smtClean="0"/>
              <a:t>fight for as long as it takes, we will fight.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man buys a gun to break in to a house, but during the break in the home owner wrestles the gun away from the intruder and shoots him.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His knickers are in a knot.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Captain Beatty is a ___________ to Guy Montag.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phone buzzed over and over again until she finally answered.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"/>
            <a:ext cx="9905998" cy="851337"/>
          </a:xfrm>
        </p:spPr>
        <p:txBody>
          <a:bodyPr/>
          <a:lstStyle/>
          <a:p>
            <a:r>
              <a:rPr lang="en-US" dirty="0" smtClean="0"/>
              <a:t>TUESDAY, 10/30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851338"/>
            <a:ext cx="9905998" cy="629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Provide the correct literary term for each example: 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1. He is a scrooge during the holidays. </a:t>
            </a:r>
          </a:p>
          <a:p>
            <a:pPr marL="0" indent="0">
              <a:buNone/>
            </a:pPr>
            <a:r>
              <a:rPr lang="en-US" dirty="0"/>
              <a:t>2.  </a:t>
            </a:r>
            <a:r>
              <a:rPr lang="en-US" dirty="0" smtClean="0"/>
              <a:t>A _____________ is </a:t>
            </a:r>
            <a:r>
              <a:rPr lang="en-US" dirty="0"/>
              <a:t>another character in a story who contrasts with the main character, usually to highlight one of their attributes.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Her heart is an ice bucket. </a:t>
            </a:r>
          </a:p>
          <a:p>
            <a:pPr marL="0" indent="0">
              <a:buNone/>
            </a:pPr>
            <a:r>
              <a:rPr lang="en-US" dirty="0"/>
              <a:t>4. On the way to school, the school bus gets a flat tire and the bus driver says, "Excellent! This day couldn't start off any better!"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5. We live for freedom. We love our freedom. Eventually, we are even willing to die for our </a:t>
            </a:r>
            <a:r>
              <a:rPr lang="en-US" dirty="0" smtClean="0"/>
              <a:t>freedom. </a:t>
            </a:r>
          </a:p>
          <a:p>
            <a:pPr marL="0" indent="0">
              <a:buNone/>
            </a:pPr>
            <a:r>
              <a:rPr lang="en-US" dirty="0" smtClean="0"/>
              <a:t>6. The duck quacked the entire time we fed it. </a:t>
            </a:r>
          </a:p>
          <a:p>
            <a:pPr marL="0" indent="0">
              <a:buNone/>
            </a:pPr>
            <a:r>
              <a:rPr lang="en-US" dirty="0" smtClean="0"/>
              <a:t>7. Break a leg! </a:t>
            </a:r>
          </a:p>
          <a:p>
            <a:pPr marL="0" indent="0">
              <a:buNone/>
            </a:pPr>
            <a:r>
              <a:rPr lang="en-US" dirty="0" smtClean="0"/>
              <a:t>8. I have a million things to do today! </a:t>
            </a:r>
          </a:p>
          <a:p>
            <a:pPr marL="0" indent="0">
              <a:buNone/>
            </a:pPr>
            <a:r>
              <a:rPr lang="en-US" dirty="0" smtClean="0"/>
              <a:t>9. You were right, so I left. </a:t>
            </a:r>
          </a:p>
          <a:p>
            <a:pPr marL="0" indent="0">
              <a:buNone/>
            </a:pPr>
            <a:r>
              <a:rPr lang="en-US" dirty="0" smtClean="0"/>
              <a:t>10. He eats like a pig.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2037</TotalTime>
  <Words>328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Warm Ups: Literary Terms 11-20</vt:lpstr>
      <vt:lpstr>FRIDAY, 10/26 </vt:lpstr>
      <vt:lpstr>MONDAY, 10/29</vt:lpstr>
      <vt:lpstr>TUESDAY, 10/30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Ups: Literary Terms 11-20</dc:title>
  <dc:creator>Stetka, Meghan</dc:creator>
  <cp:lastModifiedBy>Stetka, Meghan</cp:lastModifiedBy>
  <cp:revision>7</cp:revision>
  <dcterms:created xsi:type="dcterms:W3CDTF">2018-10-25T16:31:39Z</dcterms:created>
  <dcterms:modified xsi:type="dcterms:W3CDTF">2018-10-29T19:15:41Z</dcterms:modified>
</cp:coreProperties>
</file>